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403797"/>
            <a:ext cx="7766936" cy="2647039"/>
          </a:xfrm>
        </p:spPr>
        <p:txBody>
          <a:bodyPr/>
          <a:lstStyle/>
          <a:p>
            <a:r>
              <a:rPr lang="kk-KZ" dirty="0" smtClean="0"/>
              <a:t>Принципы построения устройств телемеханики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30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Общие сведения об устройствах телемеханики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2166382"/>
            <a:ext cx="10475770" cy="456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7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52" y="659623"/>
            <a:ext cx="11298309" cy="549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9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18977"/>
            <a:ext cx="9976489" cy="5722385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телесигнализации  служат для контроля на расстоянии засостоянием или положением объектов управления (У) и контроля (К). Устройства ТС в основном также передают информацию в виде двухпозиционных сигналов типа «включено-отключено». Телесигнализация может передаваться на диспетческий пункт (ДП) периодически, автоматически  в результате изменения положения или состояния одного из объектов поступает на ДП по вызову (запросу) диспетчера, т.е. По команде, поступающей на контролируемый пункт(КП) по системе ТУ.</a:t>
            </a: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телеизмерения служат для контроля на расстоянии за параметрами контролируемых процессов: напряжением,  током и т.д.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5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1132" y="502276"/>
            <a:ext cx="10099550" cy="660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968" y="0"/>
            <a:ext cx="9377916" cy="658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930" y="0"/>
            <a:ext cx="10194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8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125"/>
            <a:ext cx="11780874" cy="653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92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Разделение элементов при передаче сигнала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78" y="1930400"/>
            <a:ext cx="10881065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1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230" y="505833"/>
            <a:ext cx="10886767" cy="557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1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833" y="283442"/>
            <a:ext cx="11597412" cy="31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62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2894" y="212651"/>
            <a:ext cx="10868160" cy="63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89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46567"/>
            <a:ext cx="9423059" cy="616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32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8823" y="531629"/>
            <a:ext cx="9441205" cy="631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81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1923107" cy="669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80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82" y="361507"/>
            <a:ext cx="11462992" cy="618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11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Методы избирания объектов телемеханики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504" y="2433336"/>
            <a:ext cx="10967109" cy="33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44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892" y="1000979"/>
            <a:ext cx="11080307" cy="56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62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507" y="0"/>
            <a:ext cx="11185451" cy="664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85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890" y="438465"/>
            <a:ext cx="11273954" cy="641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467833"/>
            <a:ext cx="10571384" cy="636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00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563" y="345883"/>
            <a:ext cx="9548874" cy="64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84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756743"/>
            <a:ext cx="12039600" cy="15727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09" y="2329542"/>
            <a:ext cx="11783691" cy="394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6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234" y="497705"/>
            <a:ext cx="11038639" cy="575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10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Методы синхронизации распределителей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302" y="1930400"/>
            <a:ext cx="11419367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21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274" y="250592"/>
            <a:ext cx="11054422" cy="19047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475" y="2155371"/>
            <a:ext cx="8569842" cy="454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60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038" y="233916"/>
            <a:ext cx="11376836" cy="64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09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363" y="49784"/>
            <a:ext cx="10185990" cy="67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33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449" y="0"/>
            <a:ext cx="7275490" cy="611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77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59218"/>
            <a:ext cx="11738344" cy="566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05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10363"/>
            <a:ext cx="11926188" cy="59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6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7052" y="0"/>
            <a:ext cx="8910084" cy="688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69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8" y="1218534"/>
            <a:ext cx="10991283" cy="444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39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Принципы построение устройств телеизмерения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530" y="1930400"/>
            <a:ext cx="11368584" cy="453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3" y="336190"/>
            <a:ext cx="11648290" cy="63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78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561" y="404037"/>
            <a:ext cx="11746760" cy="569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03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599" y="-1"/>
            <a:ext cx="12011218" cy="637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339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2973" y="177179"/>
            <a:ext cx="7801874" cy="639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23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871871"/>
            <a:ext cx="11212503" cy="467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25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892" y="701756"/>
            <a:ext cx="11290262" cy="467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06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Передающий полу </a:t>
            </a:r>
            <a:br>
              <a:rPr lang="kk-KZ" dirty="0" smtClean="0"/>
            </a:br>
            <a:r>
              <a:rPr lang="kk-KZ" dirty="0" smtClean="0"/>
              <a:t>комплект 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4607" y="1"/>
            <a:ext cx="5657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946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966" y="389969"/>
            <a:ext cx="7442792" cy="646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3745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125</Words>
  <Application>Microsoft Office PowerPoint</Application>
  <PresentationFormat>Широкоэкранный</PresentationFormat>
  <Paragraphs>9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Times New Roman</vt:lpstr>
      <vt:lpstr>Trebuchet MS</vt:lpstr>
      <vt:lpstr>Wingdings 3</vt:lpstr>
      <vt:lpstr>Грань</vt:lpstr>
      <vt:lpstr>Принципы построения устройств телемеханики</vt:lpstr>
      <vt:lpstr>Общие сведения об устройствах телемеханики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Разделение элементов при передаче сигнала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избирания объектов телемеханики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синхронизации распределителей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построение устройств телеизмерения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Передающий полу  комплект ТИ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построения устройств телемеханики</dc:title>
  <dc:creator>Админ</dc:creator>
  <cp:lastModifiedBy>Админ</cp:lastModifiedBy>
  <cp:revision>8</cp:revision>
  <dcterms:created xsi:type="dcterms:W3CDTF">2020-11-19T09:42:45Z</dcterms:created>
  <dcterms:modified xsi:type="dcterms:W3CDTF">2020-11-19T11:02:40Z</dcterms:modified>
</cp:coreProperties>
</file>